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 id="264" r:id="Rel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 Type="http://schemas.openxmlformats.org/officeDocument/2006/relationships/slide" Target="/ppt/slides/slide9.xml" Id="RelId7"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media/imageb.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Familias Endividadas (% do total de famílias)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Contas em Atraso X Condições de Pagamento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Renda Comprometida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Média Dias de Atrasos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Média Familias endividadas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Endividamento por Região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Período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Familias com Contas Atrasadas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Não terão condição de Pagar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Desocupação por Idade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Média Geral Taxa Desocupação Por Sexo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Desocupação por NIvel de Instrução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Taxa de Desocupação( Desemprego )</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Endividamento X Desemprego X Renda Média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azureMap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Região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8.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bd3d5f53-6d5a-49f5-90a4-aa9983a18c84?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ed0b2434e09d4100" /><Relationship Type="http://schemas.openxmlformats.org/officeDocument/2006/relationships/slideLayout" Target="/ppt/slideLayouts/slideLayout8.xml" Id="R3b4d92c4747745b4" /><Relationship Type="http://schemas.openxmlformats.org/officeDocument/2006/relationships/hyperlink" Target="https://app.powerbi.com/groups/me/reports/bd3d5f53-6d5a-49f5-90a4-aa9983a18c84/?pbi_source=PowerPoint" TargetMode="External" Id="RelId0" /><Relationship Type="http://schemas.openxmlformats.org/officeDocument/2006/relationships/image" Target="/ppt/media/image4.png" Id="imgId47463490"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9a7c2f886dd14487" /><Relationship Type="http://schemas.openxmlformats.org/officeDocument/2006/relationships/slideLayout" Target="/ppt/slideLayouts/slideLayout8.xml" Id="Rd95dc2e6b856493f" /><Relationship Type="http://schemas.openxmlformats.org/officeDocument/2006/relationships/hyperlink" Target="https://app.powerbi.com/groups/me/reports/bd3d5f53-6d5a-49f5-90a4-aa9983a18c84/?pbi_source=PowerPoint" TargetMode="External" Id="RelId1" /><Relationship Type="http://schemas.openxmlformats.org/officeDocument/2006/relationships/image" Target="/ppt/media/image5.png" Id="imgId47463491"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5048afa1ba9147ff" /><Relationship Type="http://schemas.openxmlformats.org/officeDocument/2006/relationships/slideLayout" Target="/ppt/slideLayouts/slideLayout8.xml" Id="Rc423b58d9f1a4663" /><Relationship Type="http://schemas.openxmlformats.org/officeDocument/2006/relationships/hyperlink" Target="https://app.powerbi.com/groups/me/reports/bd3d5f53-6d5a-49f5-90a4-aa9983a18c84/?pbi_source=PowerPoint" TargetMode="External" Id="RelId2" /><Relationship Type="http://schemas.openxmlformats.org/officeDocument/2006/relationships/image" Target="/ppt/media/image6.png" Id="imgId47463492"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daf88cb4a4554c57" /><Relationship Type="http://schemas.openxmlformats.org/officeDocument/2006/relationships/slideLayout" Target="/ppt/slideLayouts/slideLayout8.xml" Id="R0ea5f17ffb154d79" /><Relationship Type="http://schemas.openxmlformats.org/officeDocument/2006/relationships/hyperlink" Target="https://app.powerbi.com/groups/me/reports/bd3d5f53-6d5a-49f5-90a4-aa9983a18c84/?pbi_source=PowerPoint" TargetMode="External" Id="RelId3" /><Relationship Type="http://schemas.openxmlformats.org/officeDocument/2006/relationships/image" Target="/ppt/media/image7.png" Id="imgId47463493"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f6e8e8987e5b4fca" /><Relationship Type="http://schemas.openxmlformats.org/officeDocument/2006/relationships/slideLayout" Target="/ppt/slideLayouts/slideLayout8.xml" Id="Rae367ae2d5e44659" /><Relationship Type="http://schemas.openxmlformats.org/officeDocument/2006/relationships/hyperlink" Target="https://app.powerbi.com/groups/me/reports/bd3d5f53-6d5a-49f5-90a4-aa9983a18c84/?pbi_source=PowerPoint" TargetMode="External" Id="RelId4" /><Relationship Type="http://schemas.openxmlformats.org/officeDocument/2006/relationships/image" Target="/ppt/media/image8.png" Id="imgId47463494"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6bc613aa26564818" /><Relationship Type="http://schemas.openxmlformats.org/officeDocument/2006/relationships/slideLayout" Target="/ppt/slideLayouts/slideLayout8.xml" Id="R8ce8ea9511b848b3" /><Relationship Type="http://schemas.openxmlformats.org/officeDocument/2006/relationships/hyperlink" Target="https://app.powerbi.com/groups/me/reports/bd3d5f53-6d5a-49f5-90a4-aa9983a18c84/?pbi_source=PowerPoint" TargetMode="External" Id="RelId5" /><Relationship Type="http://schemas.openxmlformats.org/officeDocument/2006/relationships/image" Target="/ppt/media/image9.png" Id="imgId47463495"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a60201aec51a4431" /><Relationship Type="http://schemas.openxmlformats.org/officeDocument/2006/relationships/slideLayout" Target="/ppt/slideLayouts/slideLayout8.xml" Id="R19bec7c8b0ba4542" /><Relationship Type="http://schemas.openxmlformats.org/officeDocument/2006/relationships/hyperlink" Target="https://app.powerbi.com/groups/me/reports/bd3d5f53-6d5a-49f5-90a4-aa9983a18c84/?pbi_source=PowerPoint" TargetMode="External" Id="RelId6" /><Relationship Type="http://schemas.openxmlformats.org/officeDocument/2006/relationships/image" Target="/ppt/media/imagea.png" Id="imgId47463496"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86fa5cfe5f1944eb" /><Relationship Type="http://schemas.openxmlformats.org/officeDocument/2006/relationships/slideLayout" Target="/ppt/slideLayouts/slideLayout8.xml" Id="Rf76cc13c1300447f" /><Relationship Type="http://schemas.openxmlformats.org/officeDocument/2006/relationships/hyperlink" Target="https://app.powerbi.com/groups/me/reports/bd3d5f53-6d5a-49f5-90a4-aa9983a18c84/?pbi_source=PowerPoint" TargetMode="External" Id="RelId7" /><Relationship Type="http://schemas.openxmlformats.org/officeDocument/2006/relationships/image" Target="/ppt/media/imageb.png" Id="imgId47463497"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Projeto BI</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21/02/2022 01:09:14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21/02/2022 00:40:21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textbox ,image ,image ,textbox ,image ,image.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4746349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Capa</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textbox ,image.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4746349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Agenda</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textbox ,image ,image ,image ,image.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4746349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Introdução</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textbox ,image.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4746349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DADOS</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Familias Endividadas (% do total de famílias) ,textbox ,image ,Contas em Atraso X Condições de Pagamento ,Renda Comprometida ,Média Dias de Atrasos ,Média Familias endividadas ,Endividamento por Região ,Período ,Familias com Contas Atrasadas ,Não terão condição de Pagar.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4746349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Endividamento</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textbox ,Desocupação por Idade ,Média Geral Taxa Desocupação Por Sexo ,Desocupação por NIvel de Instrução ,image ,Taxa de Desocupação( Desemprego ).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4746349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Desemprego</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Endividamento X Desemprego X Renda Média ,image ,azureMap ,Região ,textbox.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47463496"/>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Analise</a:t>
            </a:r>
          </a:p>
        </p:txBody>
      </p:sp>
    </p:spTree>
    <p:clrMapOvr>
      <a:masterClrMapping xmlns:a="http://schemas.openxmlformats.org/drawingml/2006/main"/>
    </p:clrMapOvr>
  </p:cSld>
</p:sld>
</file>

<file path=ppt/slides/slide9.xml><?xml version="1.0" encoding="utf-8"?>
<p:sld xmlns:p="http://schemas.openxmlformats.org/presentationml/2006/main">
  <p:cSld>
    <p:spTree>
      <p:nvGrpSpPr>
        <p:cNvPr id="1" name=""/>
        <p:cNvGrpSpPr/>
        <p:nvPr/>
      </p:nvGrpSpPr>
      <p:grpSpPr/>
      <p:pic>
        <p:nvPicPr>
          <p:cNvPr id="3" name="Picture" title="This slide contains the following visuals: textbox ,image. Please refer to the notes on this slide for details">
            <a:hlinkClick xmlns:r="http://schemas.openxmlformats.org/officeDocument/2006/relationships" xmlns:a="http://schemas.openxmlformats.org/drawingml/2006/main" r:id="RelId7"/>
          </p:cNvPr>
          <p:cNvPicPr>
            <a:picLocks xmlns:a="http://schemas.openxmlformats.org/drawingml/2006/main" noChangeAspect="1"/>
          </p:cNvPicPr>
          <p:nvPr/>
        </p:nvPicPr>
        <p:blipFill>
          <a:blip xmlns:r="http://schemas.openxmlformats.org/officeDocument/2006/relationships" xmlns:a="http://schemas.openxmlformats.org/drawingml/2006/main" r:embed="imgId47463497"/>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Conclusão</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